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57" d="100"/>
          <a:sy n="57" d="100"/>
        </p:scale>
        <p:origin x="-7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A71E-3828-EB41-AC83-24AC4D01228B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5418-399A-CD45-B3B5-0E6016A0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F209-33C0-A147-9BC9-AE836599E50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A19F-DF80-7C49-8536-BD29575E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Baker</dc:creator>
  <cp:lastModifiedBy>Linzy</cp:lastModifiedBy>
  <cp:revision>1</cp:revision>
  <dcterms:created xsi:type="dcterms:W3CDTF">2016-11-18T15:11:29Z</dcterms:created>
  <dcterms:modified xsi:type="dcterms:W3CDTF">2016-11-30T13:44:51Z</dcterms:modified>
</cp:coreProperties>
</file>